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0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9.png" ContentType="image/png"/>
  <Override PartName="/ppt/media/image30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12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D2EF56-694F-4DDA-B8BC-0B0E1EE26DA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46887B-7DD8-4D61-A20C-6EA687336CF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2CF5BC-E6A2-4173-AC79-4F3E68C2BA7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2B9A7D-8AD1-4F6B-9EA4-B7E77A5B7C6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02671D-419B-4F56-B29B-2462AE802FB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C6FD0E-2ED0-4C20-8084-C89F5F5A2FC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5E6DA8-5A78-4649-A2D0-A0B78E0C74C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08F906-BEE4-4F3B-B0BD-EB55B66328A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0787FF7-255A-43D5-8AF5-738F27EF63D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10A1BE-83BB-49EE-B14B-BCAD5C612CF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8361D3-7F8E-49F3-B87B-0B1F8B334D4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924407-058D-4ECD-8AEC-5EC1D24B476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72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47914BE-2A2E-4F6F-B2DB-6A7D088E352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image" Target="../media/image38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040" cy="2840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480" cy="202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205" name="Прямоугольник 5"/>
          <p:cNvSpPr/>
          <p:nvPr/>
        </p:nvSpPr>
        <p:spPr>
          <a:xfrm>
            <a:off x="1640880" y="458892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06" name="Изображение 40"/>
          <p:cNvSpPr/>
          <p:nvPr/>
        </p:nvSpPr>
        <p:spPr>
          <a:xfrm>
            <a:off x="867240" y="3587040"/>
            <a:ext cx="249840" cy="2498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320" cy="1126440"/>
          </a:xfrm>
          <a:prstGeom prst="rect">
            <a:avLst/>
          </a:prstGeom>
          <a:ln w="0">
            <a:noFill/>
          </a:ln>
        </p:spPr>
      </p:pic>
      <p:sp>
        <p:nvSpPr>
          <p:cNvPr id="208" name=""/>
          <p:cNvSpPr/>
          <p:nvPr/>
        </p:nvSpPr>
        <p:spPr>
          <a:xfrm>
            <a:off x="466200" y="1728360"/>
            <a:ext cx="4732560" cy="102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2024-08-28T10:01:07Z</dcterms:modified>
  <cp:revision>56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